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3"/>
  </p:notesMasterIdLst>
  <p:sldIdLst>
    <p:sldId id="256" r:id="rId2"/>
    <p:sldId id="258" r:id="rId3"/>
    <p:sldId id="261" r:id="rId4"/>
    <p:sldId id="266" r:id="rId5"/>
    <p:sldId id="263" r:id="rId6"/>
    <p:sldId id="264" r:id="rId7"/>
    <p:sldId id="270" r:id="rId8"/>
    <p:sldId id="269" r:id="rId9"/>
    <p:sldId id="260" r:id="rId10"/>
    <p:sldId id="267" r:id="rId11"/>
    <p:sldId id="271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BD5E93-D981-4F26-BC61-381C63CB827D}" type="datetimeFigureOut">
              <a:rPr lang="ru-RU" smtClean="0"/>
              <a:pPr/>
              <a:t>04.03.2018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CF9B7C-B669-4861-AE4B-3EAFD50F2B2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CF9B7C-B669-4861-AE4B-3EAFD50F2B2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04.03.2018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539552" y="1052736"/>
            <a:ext cx="7851648" cy="3456384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2">
                    <a:lumMod val="10000"/>
                  </a:schemeClr>
                </a:solidFill>
              </a:rPr>
              <a:t>Рациональные уравнения как математические модели реальных ситуаций</a:t>
            </a:r>
            <a:endParaRPr lang="ru-RU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∫ 27</a:t>
            </a:r>
          </a:p>
          <a:p>
            <a:pPr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Номера: 18, 21, 24</a:t>
            </a:r>
          </a:p>
          <a:p>
            <a:pPr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Завершить решение задач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" name="Рисунок 2" descr="img_phpwvgJkx_Sravnenie-storon-i-uglov-7-klass_0_1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764704"/>
            <a:ext cx="7488832" cy="56166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332656"/>
            <a:ext cx="7772400" cy="1143000"/>
          </a:xfrm>
          <a:solidFill>
            <a:schemeClr val="bg2"/>
          </a:solidFill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Решите уравнения</a:t>
            </a:r>
            <a:endParaRPr lang="ru-RU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0" y="707395"/>
            <a:ext cx="260008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-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759396"/>
            <a:ext cx="184731" cy="5386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100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267744" y="1916832"/>
            <a:ext cx="3744416" cy="3754874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342900" lvl="0" indent="-342900" algn="ctr"/>
            <a:r>
              <a:rPr lang="ru-RU" sz="4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3х² - 6 = 0</a:t>
            </a:r>
          </a:p>
          <a:p>
            <a:pPr marL="342900" lvl="0" indent="-342900" algn="ctr"/>
            <a:r>
              <a:rPr lang="ru-RU" sz="4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4х² - </a:t>
            </a:r>
            <a:r>
              <a:rPr lang="ru-RU" sz="4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64  </a:t>
            </a:r>
            <a:r>
              <a:rPr lang="ru-RU" sz="4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= 0</a:t>
            </a:r>
          </a:p>
          <a:p>
            <a:pPr marL="342900" lvl="0" indent="-342900" algn="ctr"/>
            <a:r>
              <a:rPr lang="ru-RU" sz="4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2х² - 8х= 0</a:t>
            </a:r>
          </a:p>
          <a:p>
            <a:pPr marL="342900" lvl="0" indent="-342900" algn="ctr"/>
            <a:r>
              <a:rPr lang="ru-RU" sz="4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44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</a:t>
            </a:r>
            <a:r>
              <a:rPr lang="ru-RU" sz="4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² - 81 = 0</a:t>
            </a:r>
          </a:p>
          <a:p>
            <a:pPr marL="342900" lvl="0" indent="-342900" algn="ctr"/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7х² - 14х = 0</a:t>
            </a:r>
          </a:p>
          <a:p>
            <a:endParaRPr lang="ru-RU" dirty="0"/>
          </a:p>
        </p:txBody>
      </p:sp>
      <p:sp>
        <p:nvSpPr>
          <p:cNvPr id="23" name="TextBox 22"/>
          <p:cNvSpPr txBox="1"/>
          <p:nvPr/>
        </p:nvSpPr>
        <p:spPr>
          <a:xfrm>
            <a:off x="8316416" y="1700808"/>
            <a:ext cx="288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354162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Сколько корней имеет уравнение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31640" y="2492896"/>
            <a:ext cx="6624736" cy="255454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2х² - 7х + 5 = 0</a:t>
            </a:r>
          </a:p>
          <a:p>
            <a:pPr algn="ctr"/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² + 3х – 28 = 0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25х² - 10х - 1 = 0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3х² - 5х + 3 = 0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Назовите общий знаменатель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15974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974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1628800"/>
            <a:ext cx="1857375" cy="581025"/>
          </a:xfrm>
          <a:prstGeom prst="rect">
            <a:avLst/>
          </a:prstGeom>
          <a:noFill/>
        </p:spPr>
      </p:pic>
      <p:sp>
        <p:nvSpPr>
          <p:cNvPr id="15975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974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59632" y="2780928"/>
            <a:ext cx="1171575" cy="514350"/>
          </a:xfrm>
          <a:prstGeom prst="rect">
            <a:avLst/>
          </a:prstGeom>
          <a:noFill/>
        </p:spPr>
      </p:pic>
      <p:sp>
        <p:nvSpPr>
          <p:cNvPr id="15975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9751" name="Picture 7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3789040"/>
            <a:ext cx="2771775" cy="619125"/>
          </a:xfrm>
          <a:prstGeom prst="rect">
            <a:avLst/>
          </a:prstGeom>
          <a:noFill/>
        </p:spPr>
      </p:pic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5724128" y="1700808"/>
            <a:ext cx="2808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- 3)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52120" y="2780928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5 -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52120" y="3789040"/>
            <a:ext cx="19442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+ 2)(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² + 1)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0" y="9429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" name="TextBox 24"/>
          <p:cNvSpPr txBox="1"/>
          <p:nvPr/>
        </p:nvSpPr>
        <p:spPr>
          <a:xfrm>
            <a:off x="5724128" y="5013176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4 (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– 3)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87624" y="5013176"/>
            <a:ext cx="2047875" cy="619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9552" y="727126"/>
            <a:ext cx="828092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Два велосипедиста одновременно отправились в 88-километровый пробег. Первый ехал со скоростью, на 3 км/ч большей, чем скорость второго, и прибыл к финишу на 3 часа раньше второго. Найти скорость велосипедиста, пришедшего к финишу вторым.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55576" y="2420889"/>
          <a:ext cx="7056784" cy="20162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72208"/>
                <a:gridCol w="1728192"/>
                <a:gridCol w="1728192"/>
                <a:gridCol w="1728192"/>
              </a:tblGrid>
              <a:tr h="648072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Велосипедисты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20079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1-й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2-й</a:t>
                      </a:r>
                      <a:endParaRPr lang="ru-RU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131840" y="321297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88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03848" y="3861048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88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32040" y="3284984"/>
            <a:ext cx="936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+ 3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48064" y="3789040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х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32240" y="3140968"/>
            <a:ext cx="504056" cy="576064"/>
          </a:xfrm>
          <a:prstGeom prst="rect">
            <a:avLst/>
          </a:prstGeom>
          <a:noFill/>
        </p:spPr>
      </p:pic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76256" y="3861048"/>
            <a:ext cx="288032" cy="504056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43808" y="5013176"/>
            <a:ext cx="2333625" cy="809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1" name="Rectangle 1"/>
          <p:cNvSpPr>
            <a:spLocks noChangeArrowheads="1"/>
          </p:cNvSpPr>
          <p:nvPr/>
        </p:nvSpPr>
        <p:spPr bwMode="auto">
          <a:xfrm>
            <a:off x="323528" y="575994"/>
            <a:ext cx="8424936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Моторная лодка прошла против течения реки 112 км и вернулась в пункт отправления, затратив на обратный путь на 6 часов меньше. Найдите скорость течения, если скорость лодки в неподвижной воде равна 11 км/ч.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683568" y="2564904"/>
          <a:ext cx="7897216" cy="244827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95180"/>
                <a:gridCol w="1937268"/>
                <a:gridCol w="1930756"/>
                <a:gridCol w="1934012"/>
              </a:tblGrid>
              <a:tr h="786945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Моторная лодка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S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V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t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74383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 течению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786945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Против течения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3568" y="2132856"/>
            <a:ext cx="76328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Пусть скорость течения реки  – х км/ч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75856" y="3501008"/>
            <a:ext cx="1224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112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47864" y="4437112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112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4048" y="3501008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11+х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20072" y="4437112"/>
            <a:ext cx="108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11 - х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872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872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8724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08304" y="3501008"/>
            <a:ext cx="628650" cy="523875"/>
          </a:xfrm>
          <a:prstGeom prst="rect">
            <a:avLst/>
          </a:prstGeom>
          <a:noFill/>
        </p:spPr>
      </p:pic>
      <p:sp>
        <p:nvSpPr>
          <p:cNvPr id="15872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8726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08304" y="4293096"/>
            <a:ext cx="695325" cy="571500"/>
          </a:xfrm>
          <a:prstGeom prst="rect">
            <a:avLst/>
          </a:prstGeom>
          <a:noFill/>
        </p:spPr>
      </p:pic>
      <p:sp>
        <p:nvSpPr>
          <p:cNvPr id="19" name="TextBox 18"/>
          <p:cNvSpPr txBox="1"/>
          <p:nvPr/>
        </p:nvSpPr>
        <p:spPr>
          <a:xfrm>
            <a:off x="1259632" y="5301208"/>
            <a:ext cx="6768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5872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873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8731" name="Picture 11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47864" y="5301208"/>
            <a:ext cx="2247900" cy="561975"/>
          </a:xfrm>
          <a:prstGeom prst="rect">
            <a:avLst/>
          </a:prstGeom>
          <a:noFill/>
        </p:spPr>
      </p:pic>
      <p:sp>
        <p:nvSpPr>
          <p:cNvPr id="158733" name="Rectangle 13"/>
          <p:cNvSpPr>
            <a:spLocks noChangeArrowheads="1"/>
          </p:cNvSpPr>
          <p:nvPr/>
        </p:nvSpPr>
        <p:spPr bwMode="auto">
          <a:xfrm>
            <a:off x="0" y="5619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8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58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58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87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87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980728"/>
            <a:ext cx="67687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№16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1052736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1 вариант                                              2 вариант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499992" y="1412776"/>
            <a:ext cx="0" cy="4752528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27584" y="2276872"/>
            <a:ext cx="2200275" cy="638175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0953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71600" y="4221088"/>
            <a:ext cx="2066925" cy="638175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0953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043608" y="1628800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№1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43608" y="3356992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№2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4088" y="2276872"/>
            <a:ext cx="2476500" cy="704850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11620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580112" y="1628800"/>
            <a:ext cx="23042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№1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940152" y="3429000"/>
            <a:ext cx="18722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№2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64088" y="4293096"/>
            <a:ext cx="2438400" cy="704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  <a:blipFill>
            <a:blip r:embed="rId2" cstate="print"/>
            <a:tile tx="0" ty="0" sx="100000" sy="100000" flip="none" algn="tl"/>
          </a:blipFill>
        </p:spPr>
        <p:txBody>
          <a:bodyPr/>
          <a:lstStyle/>
          <a:p>
            <a:pPr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«Мне приходится делить свое время между политикой и уравнениями. Однако уравнения, по-моему, гораздо важнее, потому что политика существует только для данного момента, а   уравнения будут существовать вечно».   </a:t>
            </a:r>
          </a:p>
          <a:p>
            <a:pPr algn="r"/>
            <a:r>
              <a:rPr lang="ru-RU" b="1" dirty="0" smtClean="0"/>
              <a:t>А. Эйнштейн</a:t>
            </a:r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  <p:pic>
        <p:nvPicPr>
          <p:cNvPr id="4" name="Рисунок 3" descr="099ea67b81779dcddc7545ed25a38e3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03648" y="3501007"/>
            <a:ext cx="2088232" cy="26059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302</TotalTime>
  <Words>279</Words>
  <Application>Microsoft Office PowerPoint</Application>
  <PresentationFormat>Экран (4:3)</PresentationFormat>
  <Paragraphs>59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Рациональные уравнения как математические модели реальных ситуаций</vt:lpstr>
      <vt:lpstr>Решите уравнения</vt:lpstr>
      <vt:lpstr>Сколько корней имеет уравнение</vt:lpstr>
      <vt:lpstr>Назовите общий знаменатель </vt:lpstr>
      <vt:lpstr>Слайд 5</vt:lpstr>
      <vt:lpstr>Слайд 6</vt:lpstr>
      <vt:lpstr>Слайд 7</vt:lpstr>
      <vt:lpstr>Слайд 8</vt:lpstr>
      <vt:lpstr>Слайд 9</vt:lpstr>
      <vt:lpstr>Домашнее задание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36</cp:revision>
  <dcterms:created xsi:type="dcterms:W3CDTF">2018-03-01T17:58:55Z</dcterms:created>
  <dcterms:modified xsi:type="dcterms:W3CDTF">2018-03-04T19:49:08Z</dcterms:modified>
</cp:coreProperties>
</file>